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45" d="100"/>
          <a:sy n="45" d="100"/>
        </p:scale>
        <p:origin x="63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7C6B-1E01-4799-A083-4D952A065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2AAD1-09C4-4398-9D63-321B3A7DD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932F8-2416-4B21-90E6-8C987D9A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ACEB-9AFD-48EF-9E83-9E3E0926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5773-62B1-42B6-A0A2-23023B3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DE13-EA99-4061-B595-B43631B8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A6DCF-E351-4273-B9B4-CBDDFC4D4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9104-52A5-4AF3-8EFB-1C0E37F3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9621-8492-4D0B-9455-B55273EF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ACFD-DD5F-438A-B4E3-5BE0F52B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B80403-F314-4176-981A-5E2D4A1B9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EA7E6-3E30-4DCC-9046-61621204D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8EB23-991E-440D-A136-5FFE8BF6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56A7F-46CD-4132-9CEE-B8BFED54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D993B-ACFD-4780-AF0F-587992F4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D9D4-E918-45D1-89B6-7D93125D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9400-BA1E-4222-8A7D-F154051D9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F8EE4-02BF-424A-9B56-D0B0ED4F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9FFB5-01DC-4DCF-AB62-B7E9946B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7CE5A-66EA-497D-BA47-0DFACCA7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9FE9-F48F-4E27-ABEF-A37F7D76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B99A5-6BBD-4832-BC7C-8B3F8D43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1374-7AF5-47A1-B779-DA511470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078D4-0F1E-448A-ADF1-B8E62AB0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FCD1-E766-4D53-992E-F3AEC115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ED3-AE25-44CD-B4D2-334AA676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77A6-6A22-4B5F-B862-4895DC308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AE807-924C-4EC6-A3B9-66F2D992D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4ACAB-4BFB-4074-BA74-3E83B2B1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555B3-B95B-4BA9-BF8E-B9BC6D06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55023-238E-4091-8BBC-974D7D49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E1BA-AF6C-4492-B22C-F3890514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1F158-C99C-499E-ADB7-E871CCE8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733B9-9205-43A9-83E3-EDD0AC559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7D127-DD2A-49BB-80A2-D1BA77BC8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4753C-BFAF-4898-8421-F70C8CCDC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92574-9A41-4507-AB9A-BA05CA79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44442-218E-4F95-921A-EB495BF4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D3171-D536-44DC-9DD7-3D1591F9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7DF5-0B32-4D1A-83BB-5D08F1B8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0E651-6A1D-458C-9A55-4BB5E79F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6DA86-1EA4-498C-8CBF-7AE64D58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7EB34-F83C-4513-99AB-8DA30ECF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272C2-D9A9-49B9-9A94-255B10D9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9CC97-E6A2-433D-8D62-D246D4F2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4066F-A0A7-4DD7-B43D-21C59FB0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E2AF-996F-4BEF-8765-A67F89A2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1B3C5-57D1-4F56-8B69-61D679D5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4118D-CC20-43F5-B24E-640C72174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D7522-F38A-4620-92E0-2B1E6F8A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4FAA-484E-4FD8-A07E-88DD1CB9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D7EBC-A51A-4381-B805-78DBC58D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714F-9D7B-459A-9295-D31BF7D2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2F163-EBA7-4F08-B8AF-2F21618C6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F1EC5-6DF5-42C6-9623-CFDBBDC5A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D0718-C652-4595-AC53-0E73767F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6DD6-234F-40E3-8578-9DB82FE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4BD15-7DAA-4C23-8D0A-52FA10FD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E06B2-FF10-44C3-BD4E-7EC55E7C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2EAA9-0B9C-4601-8E6C-024E4BA48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D780D-0AC8-48C3-8CCA-4CB218A4B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CAB2-49EC-428A-A051-4413EAFAD40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73F5D-8182-4D66-927F-9AEB7DD4E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C44F-32DC-4495-A7F1-80C42CF38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6828-626D-41A2-A92A-0F6F66CA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CvNmWawtpjB1ISA5FzLaTvyXmRWNtaNs/edit?usp=sharing&amp;ouid=101215924129494459978&amp;rtpof=true&amp;sd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owcLGvXH0s&amp;t=423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mf.org/Wall-of-Faces/" TargetMode="External"/><Relationship Id="rId2" Type="http://schemas.openxmlformats.org/officeDocument/2006/relationships/hyperlink" Target="https://www.kqed.org/news/10534280/the-invisible-force-latinos-at-war-in-vietnam#:~:text=Nearly%2060%2C000%20American%20troops%20would%20die%20in%20the,Freddy%20Romero%20is%20among%20those%20who%20came%20ba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B8EC-0095-4D27-9D92-C7566ABA8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3456"/>
            <a:ext cx="9144000" cy="1234237"/>
          </a:xfrm>
        </p:spPr>
        <p:txBody>
          <a:bodyPr>
            <a:normAutofit fontScale="90000"/>
          </a:bodyPr>
          <a:lstStyle/>
          <a:p>
            <a:r>
              <a:rPr lang="es-419" sz="4000" b="1" i="1">
                <a:latin typeface="Courier New" panose="02070309020205020404" pitchFamily="49" charset="0"/>
                <a:cs typeface="Courier New" panose="02070309020205020404" pitchFamily="49" charset="0"/>
              </a:rPr>
              <a:t>The Mexican Flyboy</a:t>
            </a:r>
            <a:r>
              <a:rPr lang="es-419" sz="4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s-419" sz="40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419" sz="4000" b="1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br>
              <a:rPr lang="es-419" sz="40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419" sz="4000" b="1">
                <a:latin typeface="Courier New" panose="02070309020205020404" pitchFamily="49" charset="0"/>
                <a:cs typeface="Courier New" panose="02070309020205020404" pitchFamily="49" charset="0"/>
              </a:rPr>
              <a:t>Los Veteranos Latinos de Vietnam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F520B-6232-4ADB-82C0-4F9EF980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86" y="2303697"/>
            <a:ext cx="2474317" cy="387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D4DF5-F82E-4AA9-8FE2-7A75785A3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58758"/>
            <a:ext cx="4136312" cy="356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73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E199B3-FC35-4252-902B-E2A9BAB7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963" y="3034007"/>
            <a:ext cx="5380074" cy="7899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Plan de </a:t>
            </a:r>
            <a:r>
              <a:rPr lang="en-US" sz="48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Estudio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6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6676-7351-4B9A-9BD3-6ACF9DD2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Pensar en las experiencias de Simón…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780290-49EE-4F71-A169-E13D50D10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713" y="2069162"/>
            <a:ext cx="403860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27945-818F-4CF1-904D-18EA2248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3" y="1374650"/>
            <a:ext cx="2267807" cy="283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A687E-CE07-4379-BA91-C921222FC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446" y="3136221"/>
            <a:ext cx="379095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2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B7DD-B60E-466A-AF8C-981C1775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Invisible Soldiers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D75E7D09-4164-4922-B87F-C0376CE98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4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C99B-2AD5-4A48-8481-72A114E8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>
                <a:latin typeface="Courier New" panose="02070309020205020404" pitchFamily="49" charset="0"/>
                <a:cs typeface="Courier New" panose="02070309020205020404" pitchFamily="49" charset="0"/>
              </a:rPr>
              <a:t>Ejemplo: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9E95-E639-4A46-BAE1-3D478DB4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60"/>
            <a:ext cx="10515600" cy="517805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Thomas Fredrick San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oval (US Army)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La Pared de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Rostros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 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7C44D-54A5-4D83-AA88-7CF021931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639" y="2162192"/>
            <a:ext cx="3369096" cy="358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C0355-BE56-4E0B-94DA-0D1905AF8F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4"/>
          <a:stretch/>
        </p:blipFill>
        <p:spPr>
          <a:xfrm>
            <a:off x="6096000" y="2411982"/>
            <a:ext cx="4388723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34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26B5-7C0B-4EA6-A69E-C83A9CDA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Tarea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CC78D-9C13-45B6-B59F-6D568AFC9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213"/>
            <a:ext cx="10515600" cy="4682661"/>
          </a:xfrm>
        </p:spPr>
        <p:txBody>
          <a:bodyPr>
            <a:normAutofit fontScale="92500" lnSpcReduction="20000"/>
          </a:bodyPr>
          <a:lstStyle/>
          <a:p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Escoger un veterano </a:t>
            </a:r>
            <a:r>
              <a:rPr lang="es-419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latinx</a:t>
            </a:r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 que murió en la guerra de Vietnam</a:t>
            </a:r>
          </a:p>
          <a:p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Hacer una búsqueda por él/ella en “La Pared de Rostros”</a:t>
            </a:r>
          </a:p>
          <a:p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Usando las coordenadas de “La Pared de Rostros”, encontrar su nombre en la pared actual por Google </a:t>
            </a:r>
            <a:r>
              <a:rPr lang="es-419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Earth</a:t>
            </a:r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. Toma un </a:t>
            </a:r>
            <a:r>
              <a:rPr lang="es-419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screenshot</a:t>
            </a:r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Crear una presentación oral sobre su veterano. Tienen que usar ayudas visuales (PPT, un cartel, otra forma de media)</a:t>
            </a:r>
          </a:p>
          <a:p>
            <a:pPr lvl="1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Incluir:</a:t>
            </a:r>
          </a:p>
          <a:p>
            <a:pPr lvl="2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Su vida antes de la guerra</a:t>
            </a:r>
          </a:p>
          <a:p>
            <a:pPr lvl="2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Que hizo durante la guerra </a:t>
            </a:r>
          </a:p>
          <a:p>
            <a:pPr lvl="2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Como murió</a:t>
            </a:r>
          </a:p>
          <a:p>
            <a:pPr lvl="2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 que aprendieron por causa de aprender sobre esa persona</a:t>
            </a:r>
          </a:p>
        </p:txBody>
      </p:sp>
    </p:spTree>
    <p:extLst>
      <p:ext uri="{BB962C8B-B14F-4D97-AF65-F5344CB8AC3E}">
        <p14:creationId xmlns:p14="http://schemas.microsoft.com/office/powerpoint/2010/main" val="56951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136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The Mexican Flyboy  y  Los Veteranos Latinos de Vietnam</vt:lpstr>
      <vt:lpstr>PowerPoint Presentation</vt:lpstr>
      <vt:lpstr>Pensar en las experiencias de Simón… </vt:lpstr>
      <vt:lpstr>Invisible Soldiers</vt:lpstr>
      <vt:lpstr>Ejemplo: </vt:lpstr>
      <vt:lpstr>Tarea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Mexican Flyboy  y  Los Veteranos Latinos de Vietnam</dc:title>
  <dc:creator>Megan Griffin</dc:creator>
  <cp:lastModifiedBy>Megan Griffin</cp:lastModifiedBy>
  <cp:revision>6</cp:revision>
  <dcterms:created xsi:type="dcterms:W3CDTF">2022-05-02T02:25:23Z</dcterms:created>
  <dcterms:modified xsi:type="dcterms:W3CDTF">2022-05-02T06:02:39Z</dcterms:modified>
</cp:coreProperties>
</file>